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3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624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6843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797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6778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761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542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61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774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62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321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238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5C2CC-5B5E-469E-ACF0-6E2A38E34857}" type="datetimeFigureOut">
              <a:rPr lang="hu-HU" smtClean="0"/>
              <a:t>2026. 08. 14.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4DCC0-DF00-4E0C-B579-38519927E4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387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églalap 26"/>
          <p:cNvSpPr/>
          <p:nvPr/>
        </p:nvSpPr>
        <p:spPr>
          <a:xfrm>
            <a:off x="512" y="0"/>
            <a:ext cx="9143488" cy="6858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5" name="Egyenes összekötő 4"/>
          <p:cNvCxnSpPr/>
          <p:nvPr/>
        </p:nvCxnSpPr>
        <p:spPr>
          <a:xfrm>
            <a:off x="8532440" y="0"/>
            <a:ext cx="36004" cy="60932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>
            <a:off x="2051720" y="44624"/>
            <a:ext cx="0" cy="604867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0" y="6093296"/>
            <a:ext cx="91434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2051720" y="764704"/>
            <a:ext cx="7092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>
            <a:off x="2051720" y="1412776"/>
            <a:ext cx="7092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>
            <a:off x="2051720" y="4437112"/>
            <a:ext cx="7092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>
            <a:off x="2051720" y="5229200"/>
            <a:ext cx="7092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zövegdoboz 16"/>
          <p:cNvSpPr txBox="1"/>
          <p:nvPr/>
        </p:nvSpPr>
        <p:spPr>
          <a:xfrm>
            <a:off x="2051719" y="789528"/>
            <a:ext cx="6480720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A PROJEKT A MAGYAR ÁLLAM TÁMOGATÁSÁVAL VALÓSUL MEG</a:t>
            </a:r>
          </a:p>
          <a:p>
            <a:pPr algn="ctr"/>
            <a:r>
              <a:rPr lang="hu-HU" sz="1050" dirty="0">
                <a:latin typeface="Arial" panose="020B0604020202020204" pitchFamily="34" charset="0"/>
                <a:cs typeface="Arial" panose="020B0604020202020204" pitchFamily="34" charset="0"/>
              </a:rPr>
              <a:t>PROJEKT SE IZVEDE S  PODPORO MADŽARSKE DRŽAVE</a:t>
            </a:r>
          </a:p>
          <a:p>
            <a:pPr algn="ctr"/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2051720" y="1556792"/>
            <a:ext cx="61926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KEDVEZMÉNYEZETT NEVE</a:t>
            </a:r>
          </a:p>
          <a:p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MAXIMUM 90 KARAKTERBEN</a:t>
            </a:r>
          </a:p>
          <a:p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</a:p>
        </p:txBody>
      </p:sp>
      <p:sp>
        <p:nvSpPr>
          <p:cNvPr id="21" name="Szövegdoboz 20"/>
          <p:cNvSpPr txBox="1"/>
          <p:nvPr/>
        </p:nvSpPr>
        <p:spPr>
          <a:xfrm>
            <a:off x="2051720" y="2492896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PROJEKT RÖVID CÍME</a:t>
            </a:r>
          </a:p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MAXIMUM 100 KARAKTERBEN</a:t>
            </a:r>
          </a:p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ARIAL, BOLD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2051720" y="4437112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 TÁMOGATÁS ÖSSZEGE:</a:t>
            </a:r>
          </a:p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… FORINT</a:t>
            </a:r>
          </a:p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ARIAL, BOLD</a:t>
            </a:r>
          </a:p>
        </p:txBody>
      </p:sp>
      <p:sp>
        <p:nvSpPr>
          <p:cNvPr id="23" name="Szövegdoboz 22"/>
          <p:cNvSpPr txBox="1"/>
          <p:nvPr/>
        </p:nvSpPr>
        <p:spPr>
          <a:xfrm>
            <a:off x="2051720" y="5301208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PROJEKT AZONOSÍTÓSZÁMA:</a:t>
            </a:r>
          </a:p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SZLOVEN_RABAVIDEK_MG_KKV</a:t>
            </a:r>
            <a:r>
              <a:rPr lang="hu-HU" sz="1400">
                <a:latin typeface="Arial" panose="020B0604020202020204" pitchFamily="34" charset="0"/>
                <a:cs typeface="Arial" panose="020B0604020202020204" pitchFamily="34" charset="0"/>
              </a:rPr>
              <a:t>_2025…..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zövegdoboz 23"/>
          <p:cNvSpPr txBox="1"/>
          <p:nvPr/>
        </p:nvSpPr>
        <p:spPr>
          <a:xfrm>
            <a:off x="0" y="6093296"/>
            <a:ext cx="9143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>
                <a:latin typeface="Arial" panose="020B0604020202020204" pitchFamily="34" charset="0"/>
                <a:cs typeface="Arial" panose="020B0604020202020204" pitchFamily="34" charset="0"/>
              </a:rPr>
              <a:t>A TÁMOGATÁS FORRÁSA: AZ 1618/2019. (X. 28.) KORM. HATÁROZATBAN MEGHATÁROZOTT SZLOVÉN RÁBA-VIDÉK TÉRSÉGFEJLESZTÉSI PROGRAM 2020-2023 KÖZÖTTI MEGVALÓSÍTÁSÁHOZ NYÚJTOTT CÉLZOTT PÉNZÜGYI TÁMOGATÁS</a:t>
            </a:r>
          </a:p>
          <a:p>
            <a:pPr algn="ctr"/>
            <a:endParaRPr lang="hu-HU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900" dirty="0">
                <a:latin typeface="Arial" panose="020B0604020202020204" pitchFamily="34" charset="0"/>
                <a:cs typeface="Arial" panose="020B0604020202020204" pitchFamily="34" charset="0"/>
              </a:rPr>
              <a:t>VIR PODPORE: NAMENSKA FINANČNA PODPORA ZA IZVAJANJE PROGRAMA RAZVOJA SLOVENSKEGA PORABJA V OBDOBJU 2020–2023, SPREJETEGA V SKLEPU VLADE ŠT. 1618/2019. (X.28.)</a:t>
            </a:r>
          </a:p>
          <a:p>
            <a:pPr algn="ctr"/>
            <a:endParaRPr lang="hu-H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Támogatók | Alapítvány | Igásló Közpon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350" r="15469" b="12027"/>
          <a:stretch/>
        </p:blipFill>
        <p:spPr bwMode="auto">
          <a:xfrm>
            <a:off x="331423" y="548680"/>
            <a:ext cx="1424370" cy="133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daraszEm\AppData\Local\Microsoft\Windows\Temporary Internet Files\Content.Outlook\A1N5E6T0\sloven_cimer_CMYK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68" y="4581128"/>
            <a:ext cx="820679" cy="12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C1E8C84-1173-712E-755C-730C83B6923F}"/>
              </a:ext>
            </a:extLst>
          </p:cNvPr>
          <p:cNvSpPr txBox="1"/>
          <p:nvPr/>
        </p:nvSpPr>
        <p:spPr>
          <a:xfrm>
            <a:off x="2051719" y="3573016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KRATEK NASLOV PROJEKTA</a:t>
            </a:r>
          </a:p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MAXIMUM 100 KARAKTERBEN</a:t>
            </a:r>
          </a:p>
          <a:p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ARIAL, BOLD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09B5709-B2A4-0C7C-4C95-F13907800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97" y="2273059"/>
            <a:ext cx="182880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88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120</Words>
  <Application>Microsoft Office PowerPoint</Application>
  <PresentationFormat>Diavetítés a képernyőre (4:3 oldalarány)</PresentationFormat>
  <Paragraphs>20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Office-téma</vt:lpstr>
      <vt:lpstr>PowerPoint-bemutató</vt:lpstr>
    </vt:vector>
  </TitlesOfParts>
  <Company>KD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Madarász Emese</dc:creator>
  <cp:lastModifiedBy>Országos Szlovén Önkormányzat Hivatala</cp:lastModifiedBy>
  <cp:revision>7</cp:revision>
  <dcterms:created xsi:type="dcterms:W3CDTF">2023-02-13T09:54:51Z</dcterms:created>
  <dcterms:modified xsi:type="dcterms:W3CDTF">2026-08-14T05:13:12Z</dcterms:modified>
</cp:coreProperties>
</file>